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3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8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A676-BBCC-4D63-BFAA-54DB455D2BA3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1FF7-36BB-4DA5-8045-B03A42E0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76400" y="15240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1524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2286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29000" y="914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914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1117707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Eukaryotes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572000" y="1752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22860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29000" y="22860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29000" y="5334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246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Excavata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5334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4648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48200" y="4648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770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Chromalveolata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53200" y="502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Rhizaria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3429000" y="41910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334000" y="3962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34000" y="3962400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29300" y="3810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829300" y="3810000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29300" y="4114800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34000" y="4419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34000" y="4267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88891" y="3796145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Land Plants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6553200" y="39269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Archeaplastida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4569691" y="3048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2000" y="1752600"/>
            <a:ext cx="1009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581650" y="1524000"/>
            <a:ext cx="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81650" y="1524000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581650" y="2019300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791200" y="2667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791200" y="2673927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88891" y="3283527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03291" y="2019300"/>
            <a:ext cx="137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Unikota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647459" y="1526309"/>
            <a:ext cx="1064491" cy="2616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Animals</a:t>
            </a:r>
            <a:endParaRPr lang="en-US" sz="11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5829300" y="2997242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Fungi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82477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henderso.cody</dc:creator>
  <cp:lastModifiedBy>henderso.cody</cp:lastModifiedBy>
  <cp:revision>3</cp:revision>
  <dcterms:created xsi:type="dcterms:W3CDTF">2012-04-19T01:29:46Z</dcterms:created>
  <dcterms:modified xsi:type="dcterms:W3CDTF">2012-04-19T01:50:57Z</dcterms:modified>
</cp:coreProperties>
</file>